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48177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Flights of Fancy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ISPC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left, 2 50% HC,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F8FE8AC-E811-4238-BB99-B56D5C128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38607"/>
            <a:ext cx="7025776" cy="40687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Flights of Fancy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Flights </a:t>
            </a:r>
            <a:r>
              <a:rPr lang="en-US"/>
              <a:t>of Fancy is </a:t>
            </a:r>
            <a:r>
              <a:rPr lang="en-US" dirty="0"/>
              <a:t>a 31 round, 155 point, Comstock field course. There are 15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2020-09-21T14:42:23Z</dcterms:modified>
  <cp:category>Shooting</cp:category>
</cp:coreProperties>
</file>

<file path=docProps/thumbnail.jpeg>
</file>